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1787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193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69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474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632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40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33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926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96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64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00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F6ED4-C643-40CC-BCE7-DA0D55EB3EAD}" type="datetimeFigureOut">
              <a:rPr lang="zh-TW" altLang="en-US" smtClean="0"/>
              <a:t>2018/9/27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7578F-FAF2-4549-ACC9-B2ABC48DBE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048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6" y="20782"/>
            <a:ext cx="6837654" cy="9157034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817394" y="2330330"/>
            <a:ext cx="5184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3600" b="1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</a:t>
            </a:r>
            <a:endParaRPr lang="zh-TW" altLang="en-US" sz="3200" b="1" dirty="0"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856153" y="3010551"/>
            <a:ext cx="5184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教師專案研究</a:t>
            </a:r>
            <a:endParaRPr lang="en-US" altLang="zh-TW" sz="3600" b="1" dirty="0" smtClean="0"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46885" y="3690772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聯合成果發表會</a:t>
            </a:r>
            <a:endParaRPr lang="en-US" altLang="zh-TW" sz="3600" b="1" dirty="0" smtClean="0"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865" y="4451946"/>
            <a:ext cx="1602605" cy="160260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93143" y="1650109"/>
            <a:ext cx="549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民生創意</a:t>
            </a:r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學院 </a:t>
            </a:r>
            <a:r>
              <a:rPr lang="en-US" altLang="zh-TW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商</a:t>
            </a:r>
            <a:r>
              <a:rPr lang="zh-TW" alt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管</a:t>
            </a:r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學院</a:t>
            </a:r>
            <a:endParaRPr lang="zh-TW" alt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846886" y="6179403"/>
            <a:ext cx="51845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000" dirty="0" smtClean="0">
                <a:solidFill>
                  <a:srgbClr val="800000"/>
                </a:solidFill>
              </a:rPr>
              <a:t>2018/10/4</a:t>
            </a:r>
          </a:p>
          <a:p>
            <a:pPr algn="ctr"/>
            <a:r>
              <a:rPr lang="zh-TW" altLang="en-US" sz="2800" dirty="0">
                <a:solidFill>
                  <a:srgbClr val="8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行政</a:t>
            </a:r>
            <a:r>
              <a:rPr lang="zh-TW" altLang="en-US" sz="2800" dirty="0" smtClean="0">
                <a:solidFill>
                  <a:srgbClr val="8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大樓 </a:t>
            </a:r>
            <a:r>
              <a:rPr lang="en-US" altLang="zh-TW" sz="2800" dirty="0" smtClean="0">
                <a:solidFill>
                  <a:srgbClr val="8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800" dirty="0" smtClean="0">
                <a:solidFill>
                  <a:srgbClr val="8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樓 中庭</a:t>
            </a:r>
            <a:endParaRPr lang="zh-TW" altLang="en-US" sz="2800" dirty="0">
              <a:solidFill>
                <a:srgbClr val="8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46885" y="7289140"/>
            <a:ext cx="51845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zh-TW" alt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敬邀全體師生參觀</a:t>
            </a:r>
            <a:r>
              <a:rPr lang="en-US" altLang="zh-TW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endParaRPr lang="zh-TW" altLang="en-US" sz="3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619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</Words>
  <Application>Microsoft Office PowerPoint</Application>
  <PresentationFormat>如螢幕大小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新細明體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hcchiu</cp:lastModifiedBy>
  <cp:revision>7</cp:revision>
  <dcterms:created xsi:type="dcterms:W3CDTF">2018-09-27T01:49:25Z</dcterms:created>
  <dcterms:modified xsi:type="dcterms:W3CDTF">2018-09-27T02:49:22Z</dcterms:modified>
</cp:coreProperties>
</file>